
<file path=[Content_Types].xml><?xml version="1.0" encoding="utf-8"?>
<Types xmlns="http://schemas.openxmlformats.org/package/2006/content-types">
  <Default Extension="xml" ContentType="application/xml"/>
  <Default Extension="wav" ContentType="audio/wav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88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8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AB2ED5-FABC-D04F-A667-1CB3FA2F3C87}" type="datetimeFigureOut">
              <a:rPr lang="en-US" smtClean="0"/>
              <a:t>6/16/13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220D81-7865-BC41-8975-725081CA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868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Follow the directions on</a:t>
            </a:r>
            <a:r>
              <a:rPr lang="en-US" baseline="0" dirty="0" smtClean="0"/>
              <a:t> the following slides to show what you have learned about chimpanzees.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220D81-7865-BC41-8975-725081CA340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731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Click on the pictures that are not chimpanzees and press backspace to delete</a:t>
            </a:r>
            <a:r>
              <a:rPr lang="en-US" baseline="0" dirty="0" smtClean="0"/>
              <a:t> them.  Only leave the picture of the chimpanzee on the slide.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Pictures are from the Microsoft Clip Art Gallery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220D81-7865-BC41-8975-725081CA340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590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 draw</a:t>
            </a:r>
            <a:r>
              <a:rPr lang="en-US" baseline="0" dirty="0" smtClean="0"/>
              <a:t> a circle, click on the word insert at the top of your screen.  Then click on the word shape and choose circle.  Click and drag to make the circle.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Picture from </a:t>
            </a:r>
            <a:r>
              <a:rPr lang="en-US" dirty="0" err="1" smtClean="0"/>
              <a:t>www.freeworldmaps.net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220D81-7865-BC41-8975-725081CA340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53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Using</a:t>
            </a:r>
            <a:r>
              <a:rPr lang="en-US" baseline="0" dirty="0" smtClean="0"/>
              <a:t> your mouse, click next to the number one.  You will see the cursor start flashing, and then you can type your answer.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220D81-7865-BC41-8975-725081CA340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5588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Remove all</a:t>
            </a:r>
            <a:r>
              <a:rPr lang="en-US" baseline="0" dirty="0" smtClean="0"/>
              <a:t> of the pictures except the chimpanzee’s favorite habitat.  Click on a picture and press backspace to remove it.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Pictures are from the Microsoft Clip Art Gallery</a:t>
            </a:r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220D81-7865-BC41-8975-725081CA340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480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 click in the box</a:t>
            </a:r>
            <a:r>
              <a:rPr lang="en-US" baseline="0" dirty="0" smtClean="0"/>
              <a:t> next to the flower and start typing.  Don’t forget to write a complete sentence with a capital letter at the beginning and a period at the end.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220D81-7865-BC41-8975-725081CA340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88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Tit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1597025"/>
            <a:ext cx="7583488" cy="1679575"/>
          </a:xfrm>
        </p:spPr>
        <p:txBody>
          <a:bodyPr anchor="b" anchorCtr="0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276600"/>
            <a:ext cx="7583487" cy="1752600"/>
          </a:xfrm>
        </p:spPr>
        <p:txBody>
          <a:bodyPr/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6/16/13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6787" y="838200"/>
            <a:ext cx="3474720" cy="1619250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3000" b="1" kern="1200" dirty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27892" y="838200"/>
            <a:ext cx="3474720" cy="4572000"/>
          </a:xfrm>
          <a:prstGeom prst="roundRect">
            <a:avLst>
              <a:gd name="adj" fmla="val 10888"/>
            </a:avLst>
          </a:prstGeom>
          <a:solidFill>
            <a:schemeClr val="bg1">
              <a:lumMod val="75000"/>
            </a:schemeClr>
          </a:solidFill>
          <a:effectLst>
            <a:reflection blurRad="6350" stA="20000" endA="300" endPos="25500" dist="50800" dir="5400000" sy="-10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6787" y="2474258"/>
            <a:ext cx="3474720" cy="2743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spcAft>
                <a:spcPts val="0"/>
              </a:spcAft>
              <a:buSzPct val="90000"/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6/16/13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9647"/>
            <a:ext cx="75834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6/16/13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3" y="1371600"/>
            <a:ext cx="7583488" cy="1371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spcAft>
                <a:spcPts val="0"/>
              </a:spcAft>
              <a:buSzPct val="90000"/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2743200"/>
            <a:ext cx="4114800" cy="2819400"/>
          </a:xfrm>
          <a:prstGeom prst="roundRect">
            <a:avLst>
              <a:gd name="adj" fmla="val 10888"/>
            </a:avLst>
          </a:prstGeom>
          <a:solidFill>
            <a:schemeClr val="bg1">
              <a:lumMod val="75000"/>
            </a:schemeClr>
          </a:solidFill>
          <a:effectLst>
            <a:reflection blurRad="6350" stA="20000" endA="300" endPos="38500" dist="50800" dir="5400000" sy="-10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 marL="365760" indent="-365760">
              <a:defRPr/>
            </a:lvl1pPr>
            <a:lvl2pPr marL="731520" indent="-365760">
              <a:defRPr/>
            </a:lvl2pPr>
            <a:lvl3pPr marL="1097280" indent="-365760">
              <a:defRPr/>
            </a:lvl3pPr>
            <a:lvl4pPr marL="1463040" indent="-365760">
              <a:defRPr/>
            </a:lvl4pPr>
            <a:lvl5pPr marL="1828800" indent="-365760">
              <a:defRPr/>
            </a:lvl5pPr>
            <a:lvl6pPr marL="2194560" indent="-365760">
              <a:defRPr/>
            </a:lvl6pPr>
            <a:lvl7pPr marL="2560320" indent="-365760">
              <a:defRPr/>
            </a:lvl7pPr>
            <a:lvl8pPr marL="2926080" indent="-365760">
              <a:defRPr/>
            </a:lvl8pPr>
            <a:lvl9pPr marL="3291840" indent="-365760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6/16/13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Vertic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838200"/>
            <a:ext cx="1676400" cy="5053013"/>
          </a:xfrm>
        </p:spPr>
        <p:txBody>
          <a:bodyPr vert="eaVert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838200"/>
            <a:ext cx="6019800" cy="505301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6/16/13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6/16/13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Tex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812" y="3254188"/>
            <a:ext cx="7580376" cy="168536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5400" b="1" kern="120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457200"/>
            <a:ext cx="4114800" cy="2743200"/>
          </a:xfrm>
          <a:prstGeom prst="roundRect">
            <a:avLst>
              <a:gd name="adj" fmla="val 10888"/>
            </a:avLst>
          </a:prstGeom>
          <a:solidFill>
            <a:schemeClr val="bg1">
              <a:lumMod val="75000"/>
            </a:schemeClr>
          </a:solidFill>
          <a:effectLst>
            <a:reflection blurRad="6350" stA="20000" endA="300" endPos="38500" dist="50800" dir="5400000" sy="-10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1812" y="4953000"/>
            <a:ext cx="7580376" cy="9144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6/16/13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450" y="1627188"/>
            <a:ext cx="7580376" cy="1682496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4400" b="1" kern="1200" dirty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6450" y="3309411"/>
            <a:ext cx="7580376" cy="175564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ct val="90000"/>
              <a:buFont typeface="Wingdings" pitchFamily="2" charset="2"/>
              <a:buNone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6/16/13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6788" y="1600200"/>
            <a:ext cx="3529584" cy="4288536"/>
          </a:xfrm>
        </p:spPr>
        <p:txBody>
          <a:bodyPr>
            <a:normAutofit/>
          </a:bodyPr>
          <a:lstStyle>
            <a:lvl1pPr marL="231775" indent="-231775">
              <a:defRPr sz="1800"/>
            </a:lvl1pPr>
            <a:lvl2pPr marL="457200" indent="-231775">
              <a:defRPr sz="1800"/>
            </a:lvl2pPr>
            <a:lvl3pPr marL="688975" indent="-231775">
              <a:defRPr sz="1800"/>
            </a:lvl3pPr>
            <a:lvl4pPr marL="914400" indent="-231775">
              <a:defRPr sz="1800"/>
            </a:lvl4pPr>
            <a:lvl5pPr marL="1146175" indent="-231775">
              <a:defRPr sz="1800"/>
            </a:lvl5pPr>
            <a:lvl6pPr marL="1371600" indent="-231775">
              <a:defRPr sz="1800"/>
            </a:lvl6pPr>
            <a:lvl7pPr marL="1603375" indent="-231775">
              <a:defRPr sz="1800"/>
            </a:lvl7pPr>
            <a:lvl8pPr marL="1828800" indent="-231775">
              <a:defRPr sz="1800"/>
            </a:lvl8pPr>
            <a:lvl9pPr marL="2060575" indent="-231775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529584" cy="4288536"/>
          </a:xfrm>
        </p:spPr>
        <p:txBody>
          <a:bodyPr>
            <a:normAutofit/>
          </a:bodyPr>
          <a:lstStyle>
            <a:lvl1pPr marL="231775" indent="-231775">
              <a:defRPr sz="1800"/>
            </a:lvl1pPr>
            <a:lvl2pPr marL="457200" indent="-231775">
              <a:defRPr sz="1800"/>
            </a:lvl2pPr>
            <a:lvl3pPr marL="688975" indent="-231775">
              <a:defRPr sz="1800"/>
            </a:lvl3pPr>
            <a:lvl4pPr marL="914400" indent="-231775">
              <a:defRPr sz="1800"/>
            </a:lvl4pPr>
            <a:lvl5pPr marL="1146175" indent="-231775">
              <a:defRPr sz="1800"/>
            </a:lvl5pPr>
            <a:lvl6pPr marL="1371600" indent="-231775">
              <a:defRPr sz="1800"/>
            </a:lvl6pPr>
            <a:lvl7pPr marL="1603375" indent="-231775">
              <a:defRPr sz="1800"/>
            </a:lvl7pPr>
            <a:lvl8pPr marL="1828800" indent="-231775">
              <a:defRPr sz="1800"/>
            </a:lvl8pPr>
            <a:lvl9pPr marL="2060575" indent="-231775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6/16/13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6216" y="1272988"/>
            <a:ext cx="3529584" cy="879475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6216" y="2174875"/>
            <a:ext cx="3529584" cy="3716338"/>
          </a:xfrm>
        </p:spPr>
        <p:txBody>
          <a:bodyPr>
            <a:normAutofit/>
          </a:bodyPr>
          <a:lstStyle>
            <a:lvl1pPr marL="231775" indent="-231775">
              <a:defRPr sz="1800"/>
            </a:lvl1pPr>
            <a:lvl2pPr marL="457200" indent="-231775">
              <a:defRPr sz="1800"/>
            </a:lvl2pPr>
            <a:lvl3pPr marL="688975" indent="-231775">
              <a:defRPr sz="1800"/>
            </a:lvl3pPr>
            <a:lvl4pPr marL="914400" indent="-231775">
              <a:defRPr sz="1800"/>
            </a:lvl4pPr>
            <a:lvl5pPr marL="1146175" indent="-231775">
              <a:defRPr sz="1800"/>
            </a:lvl5pPr>
            <a:lvl6pPr marL="1371600" indent="-231775">
              <a:tabLst/>
              <a:defRPr sz="1800"/>
            </a:lvl6pPr>
            <a:lvl7pPr marL="1603375" indent="-231775">
              <a:tabLst/>
              <a:defRPr sz="1800"/>
            </a:lvl7pPr>
            <a:lvl8pPr marL="1828800" indent="-231775">
              <a:tabLst/>
              <a:defRPr sz="1800"/>
            </a:lvl8pPr>
            <a:lvl9pPr marL="2060575" indent="-231775">
              <a:tabLst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72988"/>
            <a:ext cx="3529584" cy="879475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529584" cy="3716338"/>
          </a:xfrm>
        </p:spPr>
        <p:txBody>
          <a:bodyPr>
            <a:noAutofit/>
          </a:bodyPr>
          <a:lstStyle>
            <a:lvl1pPr marL="2317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6889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914400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11461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1371600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6pPr>
            <a:lvl7pPr marL="16033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7pPr>
            <a:lvl8pPr marL="1828800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8pPr>
            <a:lvl9pPr marL="20605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6/16/13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6/16/13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6/16/13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6787" y="838200"/>
            <a:ext cx="3474720" cy="1619250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3000" b="1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7892" y="838200"/>
            <a:ext cx="3474720" cy="4572000"/>
          </a:xfrm>
        </p:spPr>
        <p:txBody>
          <a:bodyPr>
            <a:normAutofit/>
          </a:bodyPr>
          <a:lstStyle>
            <a:lvl1pPr marL="282575" indent="-282575">
              <a:defRPr sz="2400"/>
            </a:lvl1pPr>
            <a:lvl2pPr marL="573088" indent="-282575">
              <a:defRPr sz="2200"/>
            </a:lvl2pPr>
            <a:lvl3pPr marL="855663" indent="-282575">
              <a:defRPr sz="2000"/>
            </a:lvl3pPr>
            <a:lvl4pPr marL="1146175" indent="-282575">
              <a:defRPr sz="1800"/>
            </a:lvl4pPr>
            <a:lvl5pPr marL="1430338" indent="-282575">
              <a:defRPr sz="1800"/>
            </a:lvl5pPr>
            <a:lvl6pPr marL="1712913" indent="-282575">
              <a:defRPr sz="1800"/>
            </a:lvl6pPr>
            <a:lvl7pPr marL="2003425" indent="-282575">
              <a:defRPr sz="1800"/>
            </a:lvl7pPr>
            <a:lvl8pPr marL="2286000" indent="-282575">
              <a:defRPr sz="1800"/>
            </a:lvl8pPr>
            <a:lvl9pPr marL="2568575" indent="-282575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6787" y="2474258"/>
            <a:ext cx="3474720" cy="2743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lang="en-US" sz="1800" kern="120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spcAft>
                <a:spcPts val="0"/>
              </a:spcAft>
              <a:buSzPct val="90000"/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6/16/13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Text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89647"/>
            <a:ext cx="75834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5675" y="1600200"/>
            <a:ext cx="7232650" cy="4291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86400" y="617220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8E36636D-D922-432D-A958-524484B5923D}" type="datetimeFigureOut">
              <a:rPr lang="en-US" smtClean="0"/>
              <a:pPr/>
              <a:t>6/16/13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1722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  <p:sldLayoutId id="2147483882" r:id="rId12"/>
    <p:sldLayoutId id="2147483883" r:id="rId13"/>
  </p:sldLayoutIdLst>
  <p:txStyles>
    <p:titleStyle>
      <a:lvl1pPr algn="ctr" defTabSz="914400" rtl="0" eaLnBrk="1" latinLnBrk="0" hangingPunct="1">
        <a:lnSpc>
          <a:spcPct val="95000"/>
        </a:lnSpc>
        <a:spcBef>
          <a:spcPct val="0"/>
        </a:spcBef>
        <a:buNone/>
        <a:defRPr sz="4800" b="1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spcAft>
          <a:spcPts val="0"/>
        </a:spcAft>
        <a:buSzPct val="90000"/>
        <a:buFont typeface="Wingdings" pitchFamily="2" charset="2"/>
        <a:buChar char=""/>
        <a:defRPr sz="24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000"/>
        </a:spcBef>
        <a:spcAft>
          <a:spcPts val="0"/>
        </a:spcAft>
        <a:buSzPct val="90000"/>
        <a:buFont typeface="Wingdings" pitchFamily="2" charset="2"/>
        <a:buChar char=""/>
        <a:defRPr sz="22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1000"/>
        </a:spcBef>
        <a:spcAft>
          <a:spcPts val="0"/>
        </a:spcAft>
        <a:buSzPct val="90000"/>
        <a:buFont typeface="Wingdings" pitchFamily="2" charset="2"/>
        <a:buChar char=""/>
        <a:defRPr sz="20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1000"/>
        </a:spcBef>
        <a:spcAft>
          <a:spcPts val="0"/>
        </a:spcAft>
        <a:buSzPct val="90000"/>
        <a:buFont typeface="Wingdings" pitchFamily="2" charset="2"/>
        <a:buChar char=""/>
        <a:defRPr sz="18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1000"/>
        </a:spcBef>
        <a:spcAft>
          <a:spcPts val="0"/>
        </a:spcAft>
        <a:buSzPct val="90000"/>
        <a:buFont typeface="Wingdings" pitchFamily="2" charset="2"/>
        <a:buChar char=""/>
        <a:defRPr sz="18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5pPr>
      <a:lvl6pPr marL="2743200" indent="-457200" algn="l" defTabSz="914400" rtl="0" eaLnBrk="1" latinLnBrk="0" hangingPunct="1">
        <a:spcBef>
          <a:spcPts val="1000"/>
        </a:spcBef>
        <a:buSzPct val="90000"/>
        <a:buFont typeface="Wingdings" pitchFamily="2" charset="2"/>
        <a:buChar char="{"/>
        <a:defRPr lang="en-US" sz="1800" kern="1200" dirty="0" smtClean="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6pPr>
      <a:lvl7pPr marL="3200400" indent="-457200" algn="l" defTabSz="914400" rtl="0" eaLnBrk="1" latinLnBrk="0" hangingPunct="1">
        <a:spcBef>
          <a:spcPts val="1000"/>
        </a:spcBef>
        <a:buSzPct val="90000"/>
        <a:buFont typeface="Wingdings" pitchFamily="2" charset="2"/>
        <a:buChar char="|"/>
        <a:defRPr lang="en-US" sz="1800" kern="1200" baseline="0" dirty="0" smtClean="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7pPr>
      <a:lvl8pPr marL="3657600" indent="-457200" algn="l" defTabSz="914400" rtl="0" eaLnBrk="1" latinLnBrk="0" hangingPunct="1">
        <a:spcBef>
          <a:spcPts val="1000"/>
        </a:spcBef>
        <a:buSzPct val="90000"/>
        <a:buFont typeface="Wingdings" pitchFamily="2" charset="2"/>
        <a:buChar char="{"/>
        <a:defRPr lang="en-US" sz="1800" kern="1200" baseline="0" dirty="0" smtClean="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8pPr>
      <a:lvl9pPr marL="4114800" indent="-457200" algn="l" defTabSz="914400" rtl="0" eaLnBrk="1" latinLnBrk="0" hangingPunct="1">
        <a:spcBef>
          <a:spcPts val="1000"/>
        </a:spcBef>
        <a:buSzPct val="90000"/>
        <a:buFont typeface="Wingdings" pitchFamily="2" charset="2"/>
        <a:buChar char="|"/>
        <a:defRPr lang="en-US" sz="1800" kern="1200" dirty="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Relationship Id="rId5" Type="http://schemas.openxmlformats.org/officeDocument/2006/relationships/hyperlink" Target="http://www.kidsplanet.org/factsheets/chimpanzee.html" TargetMode="External"/><Relationship Id="rId6" Type="http://schemas.openxmlformats.org/officeDocument/2006/relationships/image" Target="../media/image5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5.png"/><Relationship Id="rId1" Type="http://schemas.microsoft.com/office/2007/relationships/media" Target="../media/media2.wav"/><Relationship Id="rId2" Type="http://schemas.openxmlformats.org/officeDocument/2006/relationships/audio" Target="../media/media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9.png"/><Relationship Id="rId6" Type="http://schemas.openxmlformats.org/officeDocument/2006/relationships/image" Target="../media/image5.png"/><Relationship Id="rId1" Type="http://schemas.microsoft.com/office/2007/relationships/media" Target="../media/media3.wav"/><Relationship Id="rId2" Type="http://schemas.openxmlformats.org/officeDocument/2006/relationships/audio" Target="../media/media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.xml"/><Relationship Id="rId5" Type="http://schemas.openxmlformats.org/officeDocument/2006/relationships/image" Target="../media/image5.png"/><Relationship Id="rId1" Type="http://schemas.microsoft.com/office/2007/relationships/media" Target="../media/media4.wav"/><Relationship Id="rId2" Type="http://schemas.openxmlformats.org/officeDocument/2006/relationships/audio" Target="../media/media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5.xml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9" Type="http://schemas.openxmlformats.org/officeDocument/2006/relationships/image" Target="../media/image5.png"/><Relationship Id="rId1" Type="http://schemas.microsoft.com/office/2007/relationships/media" Target="../media/media5.wav"/><Relationship Id="rId2" Type="http://schemas.openxmlformats.org/officeDocument/2006/relationships/audio" Target="../media/media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6.xml"/><Relationship Id="rId5" Type="http://schemas.openxmlformats.org/officeDocument/2006/relationships/image" Target="../media/image5.png"/><Relationship Id="rId1" Type="http://schemas.microsoft.com/office/2007/relationships/media" Target="../media/media6.wav"/><Relationship Id="rId2" Type="http://schemas.openxmlformats.org/officeDocument/2006/relationships/audio" Target="../media/media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Learning about </a:t>
            </a:r>
            <a:br>
              <a:rPr lang="en-US" dirty="0" smtClean="0"/>
            </a:br>
            <a:r>
              <a:rPr lang="en-US" dirty="0" smtClean="0"/>
              <a:t>Chimpanzees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6400" y="4182533"/>
            <a:ext cx="81957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Read the information at this </a:t>
            </a:r>
            <a:r>
              <a:rPr lang="en-US" sz="2000" dirty="0"/>
              <a:t>website: </a:t>
            </a:r>
            <a:endParaRPr lang="en-US" sz="2000" dirty="0" smtClean="0"/>
          </a:p>
          <a:p>
            <a:pPr algn="ctr"/>
            <a:r>
              <a:rPr lang="en-US" sz="2000" dirty="0" smtClean="0">
                <a:hlinkClick r:id="rId5"/>
              </a:rPr>
              <a:t>http</a:t>
            </a:r>
            <a:r>
              <a:rPr lang="en-US" sz="2000" dirty="0">
                <a:hlinkClick r:id="rId5"/>
              </a:rPr>
              <a:t>://www.kidsplanet.org/factsheets/</a:t>
            </a:r>
            <a:r>
              <a:rPr lang="en-US" sz="2000" dirty="0" smtClean="0">
                <a:hlinkClick r:id="rId5"/>
              </a:rPr>
              <a:t>chimpanzee.html</a:t>
            </a:r>
            <a:endParaRPr lang="en-US" sz="2000" dirty="0" smtClean="0"/>
          </a:p>
          <a:p>
            <a:pPr algn="ctr"/>
            <a:endParaRPr lang="en-US" sz="2000" dirty="0"/>
          </a:p>
          <a:p>
            <a:pPr algn="ctr"/>
            <a:r>
              <a:rPr lang="en-US" sz="2000" dirty="0" smtClean="0"/>
              <a:t>Use the information to complete the following slides. </a:t>
            </a:r>
            <a:endParaRPr lang="en-US" sz="2000" dirty="0"/>
          </a:p>
        </p:txBody>
      </p:sp>
      <p:pic>
        <p:nvPicPr>
          <p:cNvPr id="5" name="Sound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3063" y="431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946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77513"/>
            <a:ext cx="7583488" cy="1143000"/>
          </a:xfrm>
        </p:spPr>
        <p:txBody>
          <a:bodyPr/>
          <a:lstStyle/>
          <a:p>
            <a:r>
              <a:rPr lang="en-US" dirty="0" smtClean="0"/>
              <a:t>Which one is a chimpanzee?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930" y="2582334"/>
            <a:ext cx="2438400" cy="243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45200" y="2582334"/>
            <a:ext cx="2438400" cy="2438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2799" y="2582334"/>
            <a:ext cx="2438400" cy="2438400"/>
          </a:xfrm>
          <a:prstGeom prst="rect">
            <a:avLst/>
          </a:prstGeom>
        </p:spPr>
      </p:pic>
      <p:pic>
        <p:nvPicPr>
          <p:cNvPr id="9" name="Sound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54530" y="19473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5841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600" y="805828"/>
            <a:ext cx="8449733" cy="1143000"/>
          </a:xfrm>
        </p:spPr>
        <p:txBody>
          <a:bodyPr/>
          <a:lstStyle/>
          <a:p>
            <a:r>
              <a:rPr lang="en-US" dirty="0" smtClean="0"/>
              <a:t>Chimps live in Africa.  Use the shape tool to draw a circle around Africa.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6533" y="2831253"/>
            <a:ext cx="5401734" cy="3781214"/>
          </a:xfrm>
          <a:prstGeom prst="rect">
            <a:avLst/>
          </a:prstGeom>
        </p:spPr>
      </p:pic>
      <p:pic>
        <p:nvPicPr>
          <p:cNvPr id="9" name="Sound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186" y="127000"/>
            <a:ext cx="678828" cy="67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598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79400"/>
            <a:ext cx="7583488" cy="1143000"/>
          </a:xfrm>
        </p:spPr>
        <p:txBody>
          <a:bodyPr/>
          <a:lstStyle/>
          <a:p>
            <a:r>
              <a:rPr lang="en-US" dirty="0" smtClean="0"/>
              <a:t>Make a list of four things that chimps eat.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79463" y="1981200"/>
            <a:ext cx="73146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1.</a:t>
            </a:r>
          </a:p>
          <a:p>
            <a:endParaRPr lang="en-US" sz="2400" dirty="0"/>
          </a:p>
          <a:p>
            <a:r>
              <a:rPr lang="en-US" sz="2400" dirty="0" smtClean="0"/>
              <a:t>2.</a:t>
            </a:r>
          </a:p>
          <a:p>
            <a:endParaRPr lang="en-US" sz="2400" dirty="0"/>
          </a:p>
          <a:p>
            <a:r>
              <a:rPr lang="en-US" sz="2400" dirty="0" smtClean="0"/>
              <a:t>3.</a:t>
            </a:r>
          </a:p>
          <a:p>
            <a:endParaRPr lang="en-US" sz="2400" dirty="0"/>
          </a:p>
          <a:p>
            <a:r>
              <a:rPr lang="en-US" sz="2400" dirty="0" smtClean="0"/>
              <a:t>4.</a:t>
            </a:r>
            <a:endParaRPr lang="en-US" sz="2400" dirty="0"/>
          </a:p>
        </p:txBody>
      </p:sp>
      <p:pic>
        <p:nvPicPr>
          <p:cNvPr id="5" name="Sound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1853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436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picture shows a chimp’s favorite habitat?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9567" y="1608666"/>
            <a:ext cx="1964267" cy="19642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2367" y="1608666"/>
            <a:ext cx="1964267" cy="19642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5434" y="4131733"/>
            <a:ext cx="1981200" cy="1981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99567" y="4131733"/>
            <a:ext cx="1981200" cy="1981200"/>
          </a:xfrm>
          <a:prstGeom prst="rect">
            <a:avLst/>
          </a:prstGeom>
        </p:spPr>
      </p:pic>
      <p:pic>
        <p:nvPicPr>
          <p:cNvPr id="8" name="Sound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9334" y="8964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308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600" y="661147"/>
            <a:ext cx="8398933" cy="1143000"/>
          </a:xfrm>
        </p:spPr>
        <p:txBody>
          <a:bodyPr/>
          <a:lstStyle/>
          <a:p>
            <a:r>
              <a:rPr lang="en-US" dirty="0" smtClean="0"/>
              <a:t>In the box below, type an interesting fact you learned about chimpanzees.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5675" y="2760133"/>
            <a:ext cx="7232650" cy="392694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Sound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2875" y="180414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071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D16207"/>
      </a:dk2>
      <a:lt2>
        <a:srgbClr val="F0B31E"/>
      </a:lt2>
      <a:accent1>
        <a:srgbClr val="51A6C2"/>
      </a:accent1>
      <a:accent2>
        <a:srgbClr val="51C2A9"/>
      </a:accent2>
      <a:accent3>
        <a:srgbClr val="7EC251"/>
      </a:accent3>
      <a:accent4>
        <a:srgbClr val="E1DC53"/>
      </a:accent4>
      <a:accent5>
        <a:srgbClr val="B54721"/>
      </a:accent5>
      <a:accent6>
        <a:srgbClr val="A16BB1"/>
      </a:accent6>
      <a:hlink>
        <a:srgbClr val="A40A06"/>
      </a:hlink>
      <a:folHlink>
        <a:srgbClr val="837F16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Summer">
      <a:fillStyleLst>
        <a:solidFill>
          <a:schemeClr val="phClr"/>
        </a:solidFill>
        <a:solidFill>
          <a:schemeClr val="phClr">
            <a:tint val="90000"/>
            <a:satMod val="135000"/>
          </a:schemeClr>
        </a:solidFill>
        <a:solidFill>
          <a:schemeClr val="phClr">
            <a:shade val="80000"/>
            <a:satMod val="110000"/>
          </a:schemeClr>
        </a:solidFill>
      </a:fillStyleLst>
      <a:lnStyleLst>
        <a:ln w="9525" cap="flat" cmpd="sng" algn="ctr">
          <a:solidFill>
            <a:schemeClr val="phClr">
              <a:satMod val="135000"/>
            </a:schemeClr>
          </a:solidFill>
          <a:prstDash val="solid"/>
        </a:ln>
        <a:ln w="25400" cap="flat" cmpd="sng" algn="ctr">
          <a:solidFill>
            <a:schemeClr val="phClr">
              <a:satMod val="150000"/>
            </a:schemeClr>
          </a:solidFill>
          <a:prstDash val="solid"/>
        </a:ln>
        <a:ln w="38100" cap="flat" cmpd="sng" algn="ctr">
          <a:solidFill>
            <a:schemeClr val="phClr"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sx="101000" sy="101000" algn="ctr" rotWithShape="0">
              <a:srgbClr val="000000">
                <a:alpha val="50000"/>
              </a:srgbClr>
            </a:outerShdw>
            <a:reflection blurRad="12700" stA="20000" endPos="35000" dist="63500" dir="5400000" sy="-100000" rotWithShape="0"/>
          </a:effectLst>
        </a:effectStyle>
        <a:effectStyle>
          <a:effectLst>
            <a:outerShdw blurRad="127000" sx="103000" sy="103000" algn="ctr" rotWithShape="0">
              <a:srgbClr val="FFFFFF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morning" dir="t">
              <a:rot lat="0" lon="0" rev="1200000"/>
            </a:lightRig>
          </a:scene3d>
          <a:sp3d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/>
            </a:gs>
            <a:gs pos="100000">
              <a:schemeClr val="tx2"/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Summer.thmx</Template>
  <TotalTime>1204</TotalTime>
  <Words>274</Words>
  <Application>Microsoft Macintosh PowerPoint</Application>
  <PresentationFormat>On-screen Show (4:3)</PresentationFormat>
  <Paragraphs>35</Paragraphs>
  <Slides>6</Slides>
  <Notes>6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Summer</vt:lpstr>
      <vt:lpstr>Learning about  Chimpanzees</vt:lpstr>
      <vt:lpstr>Which one is a chimpanzee?</vt:lpstr>
      <vt:lpstr>Chimps live in Africa.  Use the shape tool to draw a circle around Africa.</vt:lpstr>
      <vt:lpstr>Make a list of four things that chimps eat.</vt:lpstr>
      <vt:lpstr>Which picture shows a chimp’s favorite habitat?</vt:lpstr>
      <vt:lpstr>In the box below, type an interesting fact you learned about chimpanzees.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about  Chimpanzees</dc:title>
  <dc:creator>Andrea Brinkley</dc:creator>
  <cp:lastModifiedBy>Andrea Brinkley</cp:lastModifiedBy>
  <cp:revision>8</cp:revision>
  <dcterms:created xsi:type="dcterms:W3CDTF">2013-06-16T21:52:41Z</dcterms:created>
  <dcterms:modified xsi:type="dcterms:W3CDTF">2013-06-17T17:57:27Z</dcterms:modified>
</cp:coreProperties>
</file>